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75" r:id="rId6"/>
    <p:sldId id="262" r:id="rId7"/>
    <p:sldId id="284" r:id="rId8"/>
    <p:sldId id="283" r:id="rId9"/>
    <p:sldId id="277" r:id="rId10"/>
    <p:sldId id="263" r:id="rId11"/>
    <p:sldId id="264" r:id="rId12"/>
    <p:sldId id="278" r:id="rId13"/>
    <p:sldId id="265" r:id="rId14"/>
    <p:sldId id="285" r:id="rId15"/>
    <p:sldId id="266" r:id="rId16"/>
    <p:sldId id="273" r:id="rId17"/>
    <p:sldId id="279" r:id="rId18"/>
    <p:sldId id="280" r:id="rId19"/>
    <p:sldId id="281" r:id="rId20"/>
    <p:sldId id="282" r:id="rId21"/>
    <p:sldId id="272" r:id="rId2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680" y="6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4245" y="357504"/>
            <a:ext cx="6707088" cy="857250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dirty="0" smtClean="0"/>
              <a:t>Казахский Национальный Университет им. аль-</a:t>
            </a:r>
            <a:r>
              <a:rPr lang="ru-RU" sz="3200" b="1" dirty="0" err="1" smtClean="0"/>
              <a:t>Фараби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195736" y="1335219"/>
            <a:ext cx="6480720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</a:rPr>
              <a:t>Кафедра политологии и политических технологий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95736" y="2453938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Политические коммуникации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3449546"/>
            <a:ext cx="324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latin typeface="Arial" panose="020B0604020202020204" pitchFamily="34" charset="0"/>
              </a:rPr>
              <a:t>Абжаппарова</a:t>
            </a:r>
            <a:r>
              <a:rPr lang="ru-RU" sz="2400" b="1" dirty="0" smtClean="0">
                <a:latin typeface="Arial" panose="020B0604020202020204" pitchFamily="34" charset="0"/>
              </a:rPr>
              <a:t> А.А.</a:t>
            </a:r>
          </a:p>
          <a:p>
            <a:r>
              <a:rPr lang="ru-RU" sz="2400" b="1" dirty="0" smtClean="0">
                <a:latin typeface="Arial" panose="020B0604020202020204" pitchFamily="34" charset="0"/>
              </a:rPr>
              <a:t>Старший преподаватель</a:t>
            </a:r>
            <a:endParaRPr lang="ru-RU" sz="2400" b="1" dirty="0">
              <a:latin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04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123478"/>
            <a:ext cx="6563072" cy="1019473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Теория политической системы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Д.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Истона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и Г.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Алмонда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00639" y="1541705"/>
            <a:ext cx="6431802" cy="28904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Д.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Истон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рассматривал политическую систему как совокупность разнообразных, взаимосвязанных видов деятельности, которые влияют на принятие и исполнение решений.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Функционирование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системы он описывает как процесс взаимодействия трех ее элементов: «входа», «конверсии» и «выхода».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054486"/>
            <a:ext cx="1709668" cy="1864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45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195486"/>
            <a:ext cx="6635080" cy="85725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319956"/>
            <a:ext cx="7920880" cy="38027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 вход подаются различные (экономические, культурные и прочие) требования общественности или выражения солидарности и поддержки гражданами властей по различным вопросам.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Далее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посредством переработки элитными сообществами этих требований в соответствии с определенными ценностями вырабатываются те или иные решения, которые передаются на «выход» системы, где они преобразуются в различные акты государственной политики (законы, указы, символы), предназначенные для ознакомления (в том числе адресного) общественного мнения или иных субъектов (других государств и т.д.) и для реализации.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98" y="94558"/>
            <a:ext cx="1214607" cy="1098947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123728" y="123478"/>
            <a:ext cx="6563072" cy="10194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FontTx/>
              <a:buChar char="-"/>
            </a:pPr>
            <a:r>
              <a:rPr lang="ru-RU" sz="1200" b="1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Теория политической системы Д.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Истона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и Г.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Алмонда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53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6310" y="303871"/>
            <a:ext cx="6972154" cy="85725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Теория политической системы Д.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Истона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и Г.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Алмонда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9712" y="1200150"/>
            <a:ext cx="7056784" cy="37478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модели Г.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Алмонда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политическая система предстает как сово­купность политических позиций и способов реагирования на опре­деленные политические ситуации с учетом множественности инте­ресов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Важнейшей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является способность системы развивать попу­лярные убеждения, взгляды, создавая символы и ло­зунги, маневрировать ими с целью поддержания и усиления необходимой легитимности во имя эффективного осуществления функций.</a:t>
            </a:r>
          </a:p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8829"/>
            <a:ext cx="1214607" cy="10989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06" y="1635646"/>
            <a:ext cx="1465404" cy="199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7400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84906"/>
            <a:ext cx="7056784" cy="857250"/>
          </a:xfrm>
        </p:spPr>
        <p:txBody>
          <a:bodyPr>
            <a:noAutofit/>
          </a:bodyPr>
          <a:lstStyle/>
          <a:p>
            <a:pPr marL="0" lvl="1"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Теория политической системы Д. </a:t>
            </a:r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Истона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и Г. </a:t>
            </a:r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Алмонда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" sz="2400" b="1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54159" y="1275606"/>
            <a:ext cx="7317833" cy="381987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Г.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Алмонд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выделил детальный перечень функций политической системы. К ним относятся четыре функции «входа»: политическая социализация; 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привлечение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граждан к участию; артикуляция их интересов; агрегирование интересов, и три функции «выхода»: разработка норм (законов); 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их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применение; контроль за их соблюдением.</a:t>
            </a:r>
            <a:endParaRPr lang="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marL="0" lvl="0" indent="0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33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95486"/>
            <a:ext cx="7067128" cy="857250"/>
          </a:xfrm>
        </p:spPr>
        <p:txBody>
          <a:bodyPr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ри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основных научных направления,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изучения политической коммуникации как формы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массовой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коммуникации: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052736"/>
            <a:ext cx="8229600" cy="3967286"/>
          </a:xfrm>
        </p:spPr>
        <p:txBody>
          <a:bodyPr>
            <a:no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первому направлению относятся довоенные теории (способность СМИ к практически ничем не ограниченному влиянию и манипулированию общественным мнением);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ко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второму -- послевоенные теории партийной поддержки и убежденности (исследование зависимости эффективности массовой информации и пропаганды от состава аудитории и ее партийных идентичностей);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третьему -- недавно сформировавшиеся теории (в которых делается упор на методы информационного воздействия во время избирательных кампаний, информационные ресурсы и технологии, изменяющие приоритеты общественного мнения, стратегии СМИ и партий, динамику информационной среды).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0769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4770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389515"/>
            <a:ext cx="6563072" cy="857250"/>
          </a:xfrm>
        </p:spPr>
        <p:txBody>
          <a:bodyPr>
            <a:noAutofit/>
          </a:bodyPr>
          <a:lstStyle/>
          <a:p>
            <a:r>
              <a:rPr lang="ru-RU" sz="2800" b="1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Формы передачи политической информации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1347614"/>
            <a:ext cx="7139136" cy="33944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Основной способ передачи политической информации - вербальный, то есть с использованием языка, однако существуют и невербальные средства передачи политически важной информации (изображения, символы, мимика, жесты, позы и др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10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05979"/>
            <a:ext cx="6635080" cy="85725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Формы передачи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политических сообщений: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635645"/>
            <a:ext cx="7715200" cy="29589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Политический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Политический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текст.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Политическая речь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4)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Стиль политического языка (политический языковой стиль)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8911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4405" y="513531"/>
            <a:ext cx="6635080" cy="857250"/>
          </a:xfrm>
        </p:spPr>
        <p:txBody>
          <a:bodyPr>
            <a:noAutofit/>
          </a:bodyPr>
          <a:lstStyle/>
          <a:p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Политический язык. 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635646"/>
            <a:ext cx="8229600" cy="339447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Некоторые ученые считают, что политическая коммуникация происходит на совершенно особом варианте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вербального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языка, который следует называть именно политическим языком.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Это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конечно, не особый национальный язык, а ориентированный на сферу политики вариант национального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(казахского, русского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английского или иного) языка. Речь об особенностях политической речи или политической коммуникации.</a:t>
            </a:r>
          </a:p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1140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205979"/>
            <a:ext cx="6851104" cy="857250"/>
          </a:xfrm>
        </p:spPr>
        <p:txBody>
          <a:bodyPr/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Политический текст.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707654"/>
            <a:ext cx="8229600" cy="32504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Политический текст может относиться к различным жанрам, он может быть устным (выступление на митинге или в парламентской дискуссии, доклад на партийном съезде, телеинтервью политического лидера и др.) и письменным (передовая или аналитическая статья в газете, листовка, программа политической партии и др.). </a:t>
            </a:r>
            <a:endParaRPr lang="ru-R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тексте - отражение деятельности партий, общественных организаций, органов государственной власти, общественных и государственных лидеров и активистов. </a:t>
            </a:r>
            <a:endParaRPr lang="ru-R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Целевой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признак политического характера текста - это его предназначенность для воздействия на политическую ситуацию при помощи пропаганды определенных идей.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457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513531"/>
            <a:ext cx="6635080" cy="857250"/>
          </a:xfrm>
        </p:spPr>
        <p:txBody>
          <a:bodyPr/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Политическая речь.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563638"/>
            <a:ext cx="8229600" cy="339447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Специфика политической речи определяется ее содержанием и проблематикой (распределение власти между государствами, в государстве и в его структурах), функциями (воздействие на политическую картину мира слушателя, его эмоциональное воздействие, склонение аудитории к тем или иным действиям), присутствием идеологии. 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политической коммуникации субъектом и адресатом речевой деятельности во многих случаях является не человек как частное лицо, а человек как представитель определенной политической организации или властной структуры.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148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51720" y="1653648"/>
            <a:ext cx="6624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Политические коммуникации</a:t>
            </a:r>
            <a:endParaRPr lang="ru-RU" sz="32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75656" y="2767404"/>
            <a:ext cx="720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Лекция </a:t>
            </a:r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3200" dirty="0"/>
              <a:t>Теории политической  коммуникации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34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4072" y="450936"/>
            <a:ext cx="6552728" cy="982439"/>
          </a:xfrm>
        </p:spPr>
        <p:txBody>
          <a:bodyPr>
            <a:no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Стиль политического языка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35646"/>
            <a:ext cx="8229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Стиль политического языка (политический языковой стиль) - это речевые особенности использования национального языка, присущие определенному политику, определенной политической партии или организации.</a:t>
            </a:r>
          </a:p>
          <a:p>
            <a:pPr marL="0" lv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384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267494"/>
            <a:ext cx="6563072" cy="936103"/>
          </a:xfrm>
        </p:spPr>
        <p:txBody>
          <a:bodyPr>
            <a:normAutofit fontScale="90000"/>
          </a:bodyPr>
          <a:lstStyle/>
          <a:p>
            <a:pPr lvl="0"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Использованная литература</a:t>
            </a:r>
            <a:r>
              <a:rPr lang="en-US" sz="27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: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en-US" sz="1800" dirty="0"/>
              <a:t>1. </a:t>
            </a:r>
            <a:r>
              <a:rPr lang="en-US" sz="1800" dirty="0" err="1"/>
              <a:t>Aalberg</a:t>
            </a:r>
            <a:r>
              <a:rPr lang="en-US" sz="1800" dirty="0"/>
              <a:t> T. Populist Political Communication in Europe. </a:t>
            </a:r>
            <a:r>
              <a:rPr lang="ru-RU" sz="1800" dirty="0" err="1"/>
              <a:t>Routledge</a:t>
            </a:r>
            <a:r>
              <a:rPr lang="ru-RU" sz="1800" dirty="0"/>
              <a:t>, 2016. — 412 p.</a:t>
            </a:r>
            <a:br>
              <a:rPr lang="ru-RU" sz="1800" dirty="0"/>
            </a:br>
            <a:r>
              <a:rPr lang="ru-RU" sz="1800" dirty="0"/>
              <a:t>2. Политическая коммуникация. Теория, образование, опыт : учеб. пос. : в 2 ч. Ч. 1 : Исследование и преподавание политической коммуникации / З. Ф.  </a:t>
            </a:r>
            <a:r>
              <a:rPr lang="ru-RU" sz="1800" dirty="0" err="1"/>
              <a:t>Хубецова</a:t>
            </a:r>
            <a:r>
              <a:rPr lang="ru-RU" sz="1800" dirty="0"/>
              <a:t> ; науч. ред. С. Г. Корконосенко. — М. : ООО «Смелый дизайнер»,  2017. — 142 с.</a:t>
            </a:r>
            <a:br>
              <a:rPr lang="ru-RU" sz="1800" dirty="0"/>
            </a:br>
            <a:r>
              <a:rPr lang="ru-RU" sz="1800" dirty="0"/>
              <a:t>3. Алексеенко А., </a:t>
            </a:r>
            <a:r>
              <a:rPr lang="ru-RU" sz="1800" dirty="0" err="1"/>
              <a:t>Жусупова</a:t>
            </a:r>
            <a:r>
              <a:rPr lang="ru-RU" sz="1800" dirty="0"/>
              <a:t> А., </a:t>
            </a:r>
            <a:r>
              <a:rPr lang="ru-RU" sz="1800" dirty="0" err="1"/>
              <a:t>Илеуова</a:t>
            </a:r>
            <a:r>
              <a:rPr lang="ru-RU" sz="1800" dirty="0"/>
              <a:t> Г. и др. Социальный портрет современного </a:t>
            </a:r>
            <a:r>
              <a:rPr lang="ru-RU" sz="1800" dirty="0" err="1"/>
              <a:t>казахстанкского</a:t>
            </a:r>
            <a:r>
              <a:rPr lang="ru-RU" sz="1800" dirty="0"/>
              <a:t> общества.- А.: ИМЭП при Фонде Первого Президента, 2015 г. </a:t>
            </a:r>
            <a:br>
              <a:rPr lang="ru-RU" sz="1800" dirty="0"/>
            </a:br>
            <a:r>
              <a:rPr lang="ru-RU" sz="1800" dirty="0"/>
              <a:t>4. </a:t>
            </a:r>
            <a:r>
              <a:rPr lang="en-US" sz="1800" dirty="0" err="1"/>
              <a:t>Drezner</a:t>
            </a:r>
            <a:r>
              <a:rPr lang="ru-RU" sz="1800" dirty="0"/>
              <a:t>, </a:t>
            </a:r>
            <a:r>
              <a:rPr lang="en-US" sz="1800" dirty="0"/>
              <a:t>Daniel and </a:t>
            </a:r>
            <a:r>
              <a:rPr lang="en-US" sz="1800" dirty="0" err="1"/>
              <a:t>Henr</a:t>
            </a:r>
            <a:r>
              <a:rPr lang="en-US" sz="1800" dirty="0"/>
              <a:t> y Farrell</a:t>
            </a:r>
            <a:r>
              <a:rPr lang="ru-RU" sz="1800" dirty="0"/>
              <a:t>. </a:t>
            </a:r>
            <a:r>
              <a:rPr lang="en-US" sz="1800" dirty="0"/>
              <a:t>“The Power an d Politics of Blogs.” In Proceedings of the Annual Meeting of the American Political Science Association, 2014.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5. Анохина Н.В., </a:t>
            </a:r>
            <a:r>
              <a:rPr lang="ru-RU" sz="1800" dirty="0" err="1"/>
              <a:t>Малаканова</a:t>
            </a:r>
            <a:r>
              <a:rPr lang="ru-RU" sz="1800" dirty="0"/>
              <a:t> О.А. Политическая коммуникация // Политический процесс: основные аспекты и способы анализа / под ред. Е.Ю. Мелешкиной. М: "Инфра-М", 2017. 302 с.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3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План лекции</a:t>
            </a:r>
            <a:r>
              <a:rPr lang="" sz="2400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1200151"/>
            <a:ext cx="6563072" cy="3394472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Теория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политической системы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Дойча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Теория политической системы Д.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Истона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и Г.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Алмонда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Способы передачи информации и их специфика.</a:t>
            </a:r>
          </a:p>
          <a:p>
            <a:pPr marL="0" indent="0">
              <a:buNone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10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x-none" sz="2400" b="1" dirty="0" smtClean="0">
                <a:latin typeface="Arial" pitchFamily="34" charset="0"/>
                <a:cs typeface="Arial" pitchFamily="34" charset="0"/>
              </a:rPr>
              <a:t>Цель исследования: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1200151"/>
            <a:ext cx="7067128" cy="33944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изучить: 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ru-RU" sz="2400" dirty="0">
                <a:latin typeface="Arial" pitchFamily="34" charset="0"/>
                <a:cs typeface="Arial" pitchFamily="34" charset="0"/>
              </a:rPr>
              <a:t>о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сновные теории политической коммуникации;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ru-RU" sz="2400" dirty="0" smtClean="0">
                <a:latin typeface="Arial" pitchFamily="34" charset="0"/>
                <a:cs typeface="Arial" pitchFamily="34" charset="0"/>
              </a:rPr>
              <a:t>Основные направления изучения политической коммуникации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;</a:t>
            </a:r>
            <a:endParaRPr lang="" sz="2400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ru-RU" sz="2400" dirty="0" smtClean="0">
                <a:latin typeface="Arial" pitchFamily="34" charset="0"/>
                <a:cs typeface="Arial" pitchFamily="34" charset="0"/>
              </a:rPr>
              <a:t>Формы передачи политической коммуникации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12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355507"/>
            <a:ext cx="6779096" cy="857250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Общие теории политической коммуникации.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419622"/>
            <a:ext cx="8229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Основателями   общей   теории   политической   коммуникации были представители двух американских научных школ: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arenR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сторонники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так называемого кибернетического направления в анализе социальных систем (К.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Дойч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и др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.);</a:t>
            </a:r>
          </a:p>
          <a:p>
            <a:pPr marL="0" indent="0"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) представители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структуры: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функционального подхода к изучению политики (Г.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Алмонд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и др.).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120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457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33408"/>
            <a:ext cx="6912768" cy="85725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Теория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политической системы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Дойча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67744" y="942156"/>
            <a:ext cx="6696744" cy="37478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Политика и управление - это процесс координации человеческих усилий по достижению целей. Базовым механизмом, обеспечивающим этот процесс, является решение»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  <p:pic>
        <p:nvPicPr>
          <p:cNvPr id="5" name="Picture 2" descr="Karl Wolfgang Deutsc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968" y="1851670"/>
            <a:ext cx="1905000" cy="240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721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05979"/>
            <a:ext cx="6707088" cy="857250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Теория политической системы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Дойча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678334"/>
            <a:ext cx="8229600" cy="339447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убъект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государственного управления контролирует и регулирует информационные потоки и коммуникационные взаимодействия между государственной системой и общественной средой, за счет чего мобилизует политическую систему.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государственном управлении и политике используется метод, в основе которого теория, коммуникации и кибернетика.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731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05979"/>
            <a:ext cx="6707088" cy="85725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Теория политической системы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Дойча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635646"/>
            <a:ext cx="8229600" cy="33944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 версии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Дойча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в политическую систему проникают сообщения от внутренних и внешних источников, а выходят политические решения.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Основной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задачей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политической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системы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Дойч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назвал получение ответной реакции от общественности и готовность подчиняться решению власти.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Он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делал попытки выяснить, как формируются взгляды и представления людей, изучая передачу информацию от принимающих решение лиц, и деятельность средств массовой информации.</a:t>
            </a:r>
          </a:p>
          <a:p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062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95486"/>
            <a:ext cx="7200800" cy="857250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По К.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Дойчу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, существует три основных типа политических коммуникаций: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491630"/>
            <a:ext cx="7941568" cy="3394472"/>
          </a:xfrm>
        </p:spPr>
        <p:txBody>
          <a:bodyPr>
            <a:noAutofit/>
          </a:bodyPr>
          <a:lstStyle/>
          <a:p>
            <a:pPr marL="514350" indent="-514350">
              <a:buAutoNum type="arabicParenR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личные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неформальные коммуникации (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face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face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arenR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коммуникации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через организации, когда контакт с органами власти осуществляется посредством партий, групп давления и др.;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arenR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коммуникации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через СМИ (печатные и электронные), роль которых в постиндустриальном обществе постоянно возраста.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7796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4731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971</Words>
  <Application>Microsoft Office PowerPoint</Application>
  <PresentationFormat>Экран (16:9)</PresentationFormat>
  <Paragraphs>74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Arial</vt:lpstr>
      <vt:lpstr>Calibri</vt:lpstr>
      <vt:lpstr>Тема Office</vt:lpstr>
      <vt:lpstr>Казахский Национальный Университет им. аль-Фараби</vt:lpstr>
      <vt:lpstr>Презентация PowerPoint</vt:lpstr>
      <vt:lpstr>План лекции:</vt:lpstr>
      <vt:lpstr>Цель исследования:</vt:lpstr>
      <vt:lpstr>Общие теории политической коммуникации.</vt:lpstr>
      <vt:lpstr>Теория политической системы Дойча </vt:lpstr>
      <vt:lpstr>Теория политической системы Дойча </vt:lpstr>
      <vt:lpstr>Теория политической системы Дойча </vt:lpstr>
      <vt:lpstr>По К. Дойчу, существует три основных типа политических коммуникаций:</vt:lpstr>
      <vt:lpstr> Теория политической системы Д. Истона и Г. Алмонда.</vt:lpstr>
      <vt:lpstr> </vt:lpstr>
      <vt:lpstr>Теория политической системы Д. Истона и Г. Алмонда.</vt:lpstr>
      <vt:lpstr> Теория политической системы Д. Истона и Г. Алмонда.</vt:lpstr>
      <vt:lpstr>Три основных научных направления, изучения политической коммуникации как формы массовой коммуникации: </vt:lpstr>
      <vt:lpstr>Формы передачи политической информации</vt:lpstr>
      <vt:lpstr>Формы передачи политических сообщений: </vt:lpstr>
      <vt:lpstr>Политический язык. </vt:lpstr>
      <vt:lpstr>Политический текст. </vt:lpstr>
      <vt:lpstr>Политическая речь. </vt:lpstr>
      <vt:lpstr>Стиль политического языка</vt:lpstr>
      <vt:lpstr>      Использованная литература :  1. Aalberg T. Populist Political Communication in Europe. Routledge, 2016. — 412 p. 2. Политическая коммуникация. Теория, образование, опыт : учеб. пос. : в 2 ч. Ч. 1 : Исследование и преподавание политической коммуникации / З. Ф.  Хубецова ; науч. ред. С. Г. Корконосенко. — М. : ООО «Смелый дизайнер»,  2017. — 142 с. 3. Алексеенко А., Жусупова А., Илеуова Г. и др. Социальный портрет современного казахстанкского общества.- А.: ИМЭП при Фонде Первого Президента, 2015 г.  4. Drezner, Daniel and Henr y Farrell. “The Power an d Politics of Blogs.” In Proceedings of the Annual Meeting of the American Political Science Association, 2014. 5. Анохина Н.В., Малаканова О.А. Политическая коммуникация // Политический процесс: основные аспекты и способы анализа / под ред. Е.Ю. Мелешкиной. М: "Инфра-М", 2017. 302 с.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aigul.abzhapparova@gmail.com</cp:lastModifiedBy>
  <cp:revision>51</cp:revision>
  <dcterms:created xsi:type="dcterms:W3CDTF">2019-11-06T03:32:13Z</dcterms:created>
  <dcterms:modified xsi:type="dcterms:W3CDTF">2020-01-14T16:46:13Z</dcterms:modified>
</cp:coreProperties>
</file>